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320" r:id="rId3"/>
    <p:sldId id="32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322" r:id="rId12"/>
    <p:sldId id="32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4" r:id="rId7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146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65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996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22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134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89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7829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20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51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4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18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145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E0F54-B865-8B4A-B50E-6F95C41A6A96}" type="datetimeFigureOut">
              <a:rPr lang="en-US" smtClean="0"/>
              <a:t>8/11/2016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A73AA7-1D3B-2B47-A722-0505550938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396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30094" y="884333"/>
            <a:ext cx="4128105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 CME on Foot and ankle disorders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63143" y="3886200"/>
            <a:ext cx="4222609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AIIMS Raipur CG</a:t>
            </a:r>
          </a:p>
          <a:p>
            <a:r>
              <a:rPr lang="en-US" dirty="0" smtClean="0"/>
              <a:t>10-7-2016</a:t>
            </a:r>
          </a:p>
          <a:p>
            <a:r>
              <a:rPr lang="en-US" dirty="0" smtClean="0"/>
              <a:t>Course Director: Prof. Dr. Alok Chandra Agrawal</a:t>
            </a:r>
            <a:endParaRPr lang="en-US" dirty="0"/>
          </a:p>
        </p:txBody>
      </p:sp>
      <p:pic>
        <p:nvPicPr>
          <p:cNvPr id="4" name="Picture 3" descr="IMG-20160710-WA001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043" y="607181"/>
            <a:ext cx="42291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448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9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790135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G-20160710-WA0002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1"/>
          <a:stretch/>
        </p:blipFill>
        <p:spPr>
          <a:xfrm>
            <a:off x="1354665" y="463248"/>
            <a:ext cx="4487335" cy="5975560"/>
          </a:xfrm>
        </p:spPr>
      </p:pic>
    </p:spTree>
    <p:extLst>
      <p:ext uri="{BB962C8B-B14F-4D97-AF65-F5344CB8AC3E}">
        <p14:creationId xmlns:p14="http://schemas.microsoft.com/office/powerpoint/2010/main" val="28011975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G-20160710-WA00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58296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74341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1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255513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2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151477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3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992628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65768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523024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4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81647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G-20160713-WA0008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" r="-613"/>
          <a:stretch/>
        </p:blipFill>
        <p:spPr>
          <a:xfrm>
            <a:off x="1499810" y="365848"/>
            <a:ext cx="5442857" cy="6171766"/>
          </a:xfrm>
        </p:spPr>
      </p:pic>
    </p:spTree>
    <p:extLst>
      <p:ext uri="{BB962C8B-B14F-4D97-AF65-F5344CB8AC3E}">
        <p14:creationId xmlns:p14="http://schemas.microsoft.com/office/powerpoint/2010/main" val="20054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40012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5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42989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6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142745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6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668161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265742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8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53506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8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5940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738456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292702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9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64530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G-20160713-WA0000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6190" y="475343"/>
            <a:ext cx="7707611" cy="5015895"/>
          </a:xfrm>
        </p:spPr>
      </p:pic>
    </p:spTree>
    <p:extLst>
      <p:ext uri="{BB962C8B-B14F-4D97-AF65-F5344CB8AC3E}">
        <p14:creationId xmlns:p14="http://schemas.microsoft.com/office/powerpoint/2010/main" val="36225199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9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60014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29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328632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258296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0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478120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1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982925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2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007314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2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30431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2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7437150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3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774457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3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00585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5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0281483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4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502165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4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713592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5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7599341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6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1564254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12521453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236988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72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509624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428369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8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3141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8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9873535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39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615643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748977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0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46060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0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4373027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0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80965442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1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097518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1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2310812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2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08900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2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254556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35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808497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37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4344529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50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06455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79881499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5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15622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5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4986837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5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1938739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5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5226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6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781005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68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0918760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7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44474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474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0694820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IMG_647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080142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pic>
        <p:nvPicPr>
          <p:cNvPr id="4" name="Content Placeholder 3" descr="IMG-20160710-WA0015.jpg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89" r="-552"/>
          <a:stretch/>
        </p:blipFill>
        <p:spPr>
          <a:xfrm>
            <a:off x="2851372" y="1600200"/>
            <a:ext cx="3436587" cy="4525963"/>
          </a:xfrm>
        </p:spPr>
      </p:pic>
    </p:spTree>
    <p:extLst>
      <p:ext uri="{BB962C8B-B14F-4D97-AF65-F5344CB8AC3E}">
        <p14:creationId xmlns:p14="http://schemas.microsoft.com/office/powerpoint/2010/main" val="1747121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8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874503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86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42226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IMG_6189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87267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28</Words>
  <Application>Microsoft Office PowerPoint</Application>
  <PresentationFormat>On-screen Show (4:3)</PresentationFormat>
  <Paragraphs>10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2" baseType="lpstr">
      <vt:lpstr>Arial</vt:lpstr>
      <vt:lpstr>Calibri</vt:lpstr>
      <vt:lpstr>Office Theme</vt:lpstr>
      <vt:lpstr>National CME on Foot and ankle disorders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Thank you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CME on Foot and ankle disorders</dc:title>
  <dc:creator>Apple</dc:creator>
  <cp:lastModifiedBy>Programmer</cp:lastModifiedBy>
  <cp:revision>5</cp:revision>
  <dcterms:created xsi:type="dcterms:W3CDTF">2016-07-14T14:53:18Z</dcterms:created>
  <dcterms:modified xsi:type="dcterms:W3CDTF">2016-08-11T06:21:27Z</dcterms:modified>
</cp:coreProperties>
</file>